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  <p:sldId id="279" r:id="rId9"/>
    <p:sldId id="280" r:id="rId10"/>
    <p:sldId id="281" r:id="rId11"/>
    <p:sldId id="282" r:id="rId12"/>
    <p:sldId id="283" r:id="rId13"/>
    <p:sldId id="28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ADB"/>
    <a:srgbClr val="3E8DFB"/>
    <a:srgbClr val="19191B"/>
    <a:srgbClr val="99999C"/>
    <a:srgbClr val="F7F7F7"/>
    <a:srgbClr val="E2E2E4"/>
    <a:srgbClr val="3ED984"/>
    <a:srgbClr val="252525"/>
    <a:srgbClr val="3C9FFA"/>
    <a:srgbClr val="F8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35"/>
    <p:restoredTop sz="94768"/>
  </p:normalViewPr>
  <p:slideViewPr>
    <p:cSldViewPr snapToGrid="0">
      <p:cViewPr>
        <p:scale>
          <a:sx n="167" d="100"/>
          <a:sy n="167" d="100"/>
        </p:scale>
        <p:origin x="18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4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2022. 7. 15.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2379CC-1774-6A4B-8C01-89F406C6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51" y="2991254"/>
            <a:ext cx="1018831" cy="1020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884D51-2E7F-1044-B6A7-1A20B2663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25" y="3025302"/>
            <a:ext cx="958961" cy="952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E8E65D-3112-D24F-9253-A998B8974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3025302"/>
            <a:ext cx="1025362" cy="1020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CA77E7-9FF9-1B4B-A109-4EF2BCC5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48" y="4217886"/>
            <a:ext cx="1016672" cy="10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FA17B0-EAA6-CEF2-A707-AC3D53F7E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-1"/>
          <a:stretch/>
        </p:blipFill>
        <p:spPr>
          <a:xfrm>
            <a:off x="2057400" y="1196339"/>
            <a:ext cx="7802880" cy="3712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4D9B5A-2EEA-0728-30FD-DB232FCA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b="-1"/>
          <a:stretch/>
        </p:blipFill>
        <p:spPr>
          <a:xfrm>
            <a:off x="2026920" y="1196339"/>
            <a:ext cx="7802880" cy="371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7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09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92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494E1A-58C6-954F-A0CD-FC7150EB6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2657" r="5221" b="11730"/>
          <a:stretch/>
        </p:blipFill>
        <p:spPr>
          <a:xfrm>
            <a:off x="779517" y="-1430101"/>
            <a:ext cx="5258294" cy="2174567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3C30BC-2087-9548-BECA-70D027B84F21}"/>
              </a:ext>
            </a:extLst>
          </p:cNvPr>
          <p:cNvSpPr/>
          <p:nvPr/>
        </p:nvSpPr>
        <p:spPr>
          <a:xfrm>
            <a:off x="1156769" y="117181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F907-261B-164B-AB69-345000A591B0}"/>
              </a:ext>
            </a:extLst>
          </p:cNvPr>
          <p:cNvSpPr txBox="1"/>
          <p:nvPr/>
        </p:nvSpPr>
        <p:spPr>
          <a:xfrm>
            <a:off x="1364373" y="164649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EMAIL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00DD82-69CA-8347-9AEF-3B7F344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36" y="1815383"/>
            <a:ext cx="605330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F9668-3BD9-294C-A117-9EA76F0EDF25}"/>
              </a:ext>
            </a:extLst>
          </p:cNvPr>
          <p:cNvSpPr txBox="1"/>
          <p:nvPr/>
        </p:nvSpPr>
        <p:spPr>
          <a:xfrm>
            <a:off x="1393408" y="213885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매주 한 번 메일로 개발자 행사를 보내드려요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BCD3AD8-0387-F14E-8D32-C3A768CCB94C}"/>
              </a:ext>
            </a:extLst>
          </p:cNvPr>
          <p:cNvSpPr/>
          <p:nvPr/>
        </p:nvSpPr>
        <p:spPr>
          <a:xfrm>
            <a:off x="6248400" y="1171815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4D6B9-9DA4-374C-BBA6-AE696E79DA62}"/>
              </a:ext>
            </a:extLst>
          </p:cNvPr>
          <p:cNvSpPr txBox="1"/>
          <p:nvPr/>
        </p:nvSpPr>
        <p:spPr>
          <a:xfrm>
            <a:off x="6456004" y="1646491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Android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535310-2A7A-2244-9DD1-389381DD384E}"/>
              </a:ext>
            </a:extLst>
          </p:cNvPr>
          <p:cNvSpPr txBox="1"/>
          <p:nvPr/>
        </p:nvSpPr>
        <p:spPr>
          <a:xfrm>
            <a:off x="6485039" y="2138855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안드로이드 앱 에서도 만나요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22EACB33-E468-AA46-A724-2C56B659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01364" y="1642198"/>
            <a:ext cx="605152" cy="717004"/>
          </a:xfrm>
          <a:prstGeom prst="rect">
            <a:avLst/>
          </a:prstGeom>
        </p:spPr>
      </p:pic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48E7FBA-8E74-7A4E-9261-7F3AE0960580}"/>
              </a:ext>
            </a:extLst>
          </p:cNvPr>
          <p:cNvSpPr/>
          <p:nvPr/>
        </p:nvSpPr>
        <p:spPr>
          <a:xfrm>
            <a:off x="1156769" y="318641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654EF5-2EAE-E741-BAD5-26E7E62970C4}"/>
              </a:ext>
            </a:extLst>
          </p:cNvPr>
          <p:cNvSpPr txBox="1"/>
          <p:nvPr/>
        </p:nvSpPr>
        <p:spPr>
          <a:xfrm>
            <a:off x="1364373" y="3661088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Contributors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86BAB-359B-0748-8324-BBE47216772D}"/>
              </a:ext>
            </a:extLst>
          </p:cNvPr>
          <p:cNvSpPr txBox="1"/>
          <p:nvPr/>
        </p:nvSpPr>
        <p:spPr>
          <a:xfrm>
            <a:off x="1393408" y="4153452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기여해주신 분들을 기억합니다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8D433BC-32A6-F740-8E3A-A32843196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36" y="3800624"/>
            <a:ext cx="617280" cy="61728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CA5AD5A-9B00-404A-827F-89D5AF328886}"/>
              </a:ext>
            </a:extLst>
          </p:cNvPr>
          <p:cNvSpPr/>
          <p:nvPr/>
        </p:nvSpPr>
        <p:spPr>
          <a:xfrm>
            <a:off x="6248400" y="3186412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BCCD98-C7DD-EA42-91DA-7690636EA348}"/>
              </a:ext>
            </a:extLst>
          </p:cNvPr>
          <p:cNvSpPr txBox="1"/>
          <p:nvPr/>
        </p:nvSpPr>
        <p:spPr>
          <a:xfrm>
            <a:off x="6456004" y="3866097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What NEXT?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D802D1D-2187-1F4A-A117-55F48F91D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107" y="3849471"/>
            <a:ext cx="461666" cy="461666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6FE19A4-A805-9E07-C018-52F8B9FFBDD9}"/>
              </a:ext>
            </a:extLst>
          </p:cNvPr>
          <p:cNvSpPr/>
          <p:nvPr/>
        </p:nvSpPr>
        <p:spPr>
          <a:xfrm>
            <a:off x="1156769" y="5289978"/>
            <a:ext cx="4765721" cy="1845705"/>
          </a:xfrm>
          <a:prstGeom prst="roundRect">
            <a:avLst>
              <a:gd name="adj" fmla="val 8232"/>
            </a:avLst>
          </a:prstGeom>
          <a:gradFill>
            <a:gsLst>
              <a:gs pos="0">
                <a:schemeClr val="bg1"/>
              </a:gs>
              <a:gs pos="100000">
                <a:srgbClr val="F7F7F7"/>
              </a:gs>
            </a:gsLst>
            <a:lin ang="4200000" scaled="0"/>
          </a:gradFill>
          <a:ln w="15875">
            <a:solidFill>
              <a:srgbClr val="E2E2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61CB-F7F3-0CBE-404D-B186258A99C9}"/>
              </a:ext>
            </a:extLst>
          </p:cNvPr>
          <p:cNvSpPr txBox="1"/>
          <p:nvPr/>
        </p:nvSpPr>
        <p:spPr>
          <a:xfrm>
            <a:off x="1364373" y="5764654"/>
            <a:ext cx="435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Dev Event</a:t>
            </a:r>
            <a:r>
              <a:rPr lang="ko-KR" altLang="en-US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19191B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11Street Gothic-Kor Light" panose="020B0600000101010101" pitchFamily="34" charset="-127"/>
              </a:rPr>
              <a:t>Web</a:t>
            </a:r>
            <a:endParaRPr lang="en-US" altLang="ko-KR" sz="2400" b="1" dirty="0">
              <a:solidFill>
                <a:srgbClr val="19191B"/>
              </a:solidFill>
              <a:effectLst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11Street Gothic-Kor Light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4CB14-B0F3-2AD4-5C2F-A9A35E70B694}"/>
              </a:ext>
            </a:extLst>
          </p:cNvPr>
          <p:cNvSpPr txBox="1"/>
          <p:nvPr/>
        </p:nvSpPr>
        <p:spPr>
          <a:xfrm>
            <a:off x="1393408" y="6257018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개발자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행사를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웹으로</a:t>
            </a:r>
            <a:r>
              <a:rPr kumimoji="1" lang="en-US" altLang="ko-KR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kumimoji="1" lang="ko-KR" altLang="en-US" sz="1400" dirty="0">
                <a:solidFill>
                  <a:srgbClr val="99999C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만나요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56CD85-1FC8-935A-80C8-2993C4B873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3336" y="5925573"/>
            <a:ext cx="601492" cy="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6D7BDDC-9063-BA40-8F67-848B5F1128AC}"/>
              </a:ext>
            </a:extLst>
          </p:cNvPr>
          <p:cNvSpPr/>
          <p:nvPr/>
        </p:nvSpPr>
        <p:spPr>
          <a:xfrm>
            <a:off x="-914400" y="-1271752"/>
            <a:ext cx="13999779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0E1693-EBC3-A24D-80C8-A20D615E7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86" y="-729665"/>
            <a:ext cx="4744272" cy="7934505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A8F398-7A09-F348-84AE-202C7493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-729665"/>
            <a:ext cx="5954768" cy="63165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F5F7A-9E13-CD4B-8E1D-50E2B763293D}"/>
              </a:ext>
            </a:extLst>
          </p:cNvPr>
          <p:cNvSpPr txBox="1"/>
          <p:nvPr/>
        </p:nvSpPr>
        <p:spPr>
          <a:xfrm>
            <a:off x="3048000" y="7474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OLD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D2206-EEE2-3D40-9D38-D264E054441C}"/>
              </a:ext>
            </a:extLst>
          </p:cNvPr>
          <p:cNvSpPr txBox="1"/>
          <p:nvPr/>
        </p:nvSpPr>
        <p:spPr>
          <a:xfrm>
            <a:off x="8877360" y="747401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NEW</a:t>
            </a:r>
            <a:endParaRPr kumimoji="1" lang="ko-KR" altLang="en-US" b="1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473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3B4892-1A6A-A74A-8C8C-22BC114F3499}"/>
              </a:ext>
            </a:extLst>
          </p:cNvPr>
          <p:cNvSpPr/>
          <p:nvPr/>
        </p:nvSpPr>
        <p:spPr>
          <a:xfrm>
            <a:off x="3945886" y="914399"/>
            <a:ext cx="4705914" cy="4698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C903C-70EB-0244-9FEC-B9099FB6E144}"/>
              </a:ext>
            </a:extLst>
          </p:cNvPr>
          <p:cNvSpPr txBox="1"/>
          <p:nvPr/>
        </p:nvSpPr>
        <p:spPr>
          <a:xfrm>
            <a:off x="510701" y="232993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36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93E74-57BD-F347-9A6E-17C1600F1C6D}"/>
              </a:ext>
            </a:extLst>
          </p:cNvPr>
          <p:cNvSpPr txBox="1"/>
          <p:nvPr/>
        </p:nvSpPr>
        <p:spPr>
          <a:xfrm>
            <a:off x="4092102" y="1945532"/>
            <a:ext cx="4177747" cy="31547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21300000" lon="300000" rev="0"/>
              </a:camera>
              <a:lightRig rig="threePt" dir="t"/>
            </a:scene3d>
            <a:sp3d extrusionH="19050000"/>
          </a:bodyPr>
          <a:lstStyle/>
          <a:p>
            <a:r>
              <a:rPr kumimoji="1" lang="ko-KR" altLang="en-US" sz="19900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900" b="1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4F731-9357-2B49-93F5-BF7E4B51111B}"/>
              </a:ext>
            </a:extLst>
          </p:cNvPr>
          <p:cNvSpPr txBox="1"/>
          <p:nvPr/>
        </p:nvSpPr>
        <p:spPr>
          <a:xfrm>
            <a:off x="4152796" y="2039219"/>
            <a:ext cx="4097597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9500" b="1" dirty="0" err="1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용친</a:t>
            </a:r>
            <a:endParaRPr kumimoji="1" lang="ko-KR" altLang="en-US" sz="19500" b="1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41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90</Words>
  <Application>Microsoft Macintosh PowerPoint</Application>
  <PresentationFormat>와이드스크린</PresentationFormat>
  <Paragraphs>32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NanumGothic</vt:lpstr>
      <vt:lpstr>나눔스퀘어_ac ExtraBold</vt:lpstr>
      <vt:lpstr>맑은 고딕</vt:lpstr>
      <vt:lpstr>여기어때 잘난체 OTF</vt:lpstr>
      <vt:lpstr>BM JUA OTF</vt:lpstr>
      <vt:lpstr>NANUMGOTHIC EXTRABOLD</vt:lpstr>
      <vt:lpstr>NanumSquareOTF_ac ExtraBold</vt:lpstr>
      <vt:lpstr>Noto Sans KR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54</cp:revision>
  <dcterms:created xsi:type="dcterms:W3CDTF">2020-08-29T11:33:38Z</dcterms:created>
  <dcterms:modified xsi:type="dcterms:W3CDTF">2022-07-15T12:27:51Z</dcterms:modified>
</cp:coreProperties>
</file>